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58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6C68-47F2-4032-8C83-1CF646308E8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1FC-2ABC-4F08-83C1-1AFAE9E9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1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6C68-47F2-4032-8C83-1CF646308E8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1FC-2ABC-4F08-83C1-1AFAE9E9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1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6C68-47F2-4032-8C83-1CF646308E8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1FC-2ABC-4F08-83C1-1AFAE9E9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5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6C68-47F2-4032-8C83-1CF646308E8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1FC-2ABC-4F08-83C1-1AFAE9E9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6C68-47F2-4032-8C83-1CF646308E8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1FC-2ABC-4F08-83C1-1AFAE9E9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5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6C68-47F2-4032-8C83-1CF646308E8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1FC-2ABC-4F08-83C1-1AFAE9E9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45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6C68-47F2-4032-8C83-1CF646308E8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1FC-2ABC-4F08-83C1-1AFAE9E9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74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6C68-47F2-4032-8C83-1CF646308E8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1FC-2ABC-4F08-83C1-1AFAE9E9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89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6C68-47F2-4032-8C83-1CF646308E8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1FC-2ABC-4F08-83C1-1AFAE9E9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5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6C68-47F2-4032-8C83-1CF646308E8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1FC-2ABC-4F08-83C1-1AFAE9E9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6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6C68-47F2-4032-8C83-1CF646308E8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81FC-2ABC-4F08-83C1-1AFAE9E9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2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26C68-47F2-4032-8C83-1CF646308E8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81FC-2ABC-4F08-83C1-1AFAE9E96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3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877347/17d31154-3f3d-4348-b5eb-94bfa86cc1c8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t="585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77933" y="121495"/>
            <a:ext cx="6118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solidFill>
                <a:srgbClr val="5725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5725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«Связь поколений»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5725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solidFill>
                <a:srgbClr val="5725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4" r="737"/>
          <a:stretch/>
        </p:blipFill>
        <p:spPr>
          <a:xfrm>
            <a:off x="1677787" y="3661710"/>
            <a:ext cx="4392835" cy="251343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" r="8144"/>
          <a:stretch/>
        </p:blipFill>
        <p:spPr>
          <a:xfrm>
            <a:off x="1677788" y="1353386"/>
            <a:ext cx="2436234" cy="210343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32" y="1353386"/>
            <a:ext cx="2827345" cy="212050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0" r="813" b="7218"/>
          <a:stretch/>
        </p:blipFill>
        <p:spPr>
          <a:xfrm>
            <a:off x="6354979" y="3661710"/>
            <a:ext cx="4216198" cy="249473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23" y="1353386"/>
            <a:ext cx="1576387" cy="2103438"/>
          </a:xfrm>
          <a:prstGeom prst="rect">
            <a:avLst/>
          </a:prstGeom>
          <a:noFill/>
          <a:ln w="1905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4" r="2589"/>
          <a:stretch>
            <a:fillRect/>
          </a:stretch>
        </p:blipFill>
        <p:spPr bwMode="auto">
          <a:xfrm>
            <a:off x="4267809" y="1353386"/>
            <a:ext cx="1655762" cy="2103438"/>
          </a:xfrm>
          <a:prstGeom prst="rect">
            <a:avLst/>
          </a:prstGeom>
          <a:noFill/>
          <a:ln w="1905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6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8"/>
          <a:stretch>
            <a:fillRect/>
          </a:stretch>
        </p:blipFill>
        <p:spPr bwMode="auto">
          <a:xfrm>
            <a:off x="5364163" y="115889"/>
            <a:ext cx="500380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611439"/>
            <a:ext cx="29162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9" y="4897439"/>
            <a:ext cx="250983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0" r="6659"/>
          <a:stretch>
            <a:fillRect/>
          </a:stretch>
        </p:blipFill>
        <p:spPr bwMode="auto">
          <a:xfrm>
            <a:off x="1760538" y="1989139"/>
            <a:ext cx="3040062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4498975"/>
            <a:ext cx="30400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 descr="Z:\Николаева_Е_В\ЛЕТО_и_ТРУД_14\ТОС2014 (2)\КомпьюЛИТ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/>
          <a:stretch>
            <a:fillRect/>
          </a:stretch>
        </p:blipFill>
        <p:spPr bwMode="auto">
          <a:xfrm>
            <a:off x="1566863" y="450851"/>
            <a:ext cx="367665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6" t="92" r="3253"/>
          <a:stretch>
            <a:fillRect/>
          </a:stretch>
        </p:blipFill>
        <p:spPr bwMode="auto">
          <a:xfrm>
            <a:off x="7986714" y="3063875"/>
            <a:ext cx="2592387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50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роцесс 2"/>
          <p:cNvSpPr/>
          <p:nvPr/>
        </p:nvSpPr>
        <p:spPr bwMode="auto">
          <a:xfrm>
            <a:off x="1919289" y="4292601"/>
            <a:ext cx="936625" cy="1439863"/>
          </a:xfrm>
          <a:prstGeom prst="flowChartProcess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446EB2"/>
              </a:solidFill>
              <a:latin typeface="Arial" charset="0"/>
            </a:endParaRPr>
          </a:p>
        </p:txBody>
      </p:sp>
      <p:pic>
        <p:nvPicPr>
          <p:cNvPr id="34819" name="Picture 2" descr="Z:\Николаева_Е_В\ТОС-2015\2015-16-07\DSC03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9" t="6461" r="13725"/>
          <a:stretch>
            <a:fillRect/>
          </a:stretch>
        </p:blipFill>
        <p:spPr bwMode="auto">
          <a:xfrm>
            <a:off x="5837239" y="3284538"/>
            <a:ext cx="4721225" cy="3446462"/>
          </a:xfrm>
          <a:prstGeom prst="rect">
            <a:avLst/>
          </a:prstGeom>
          <a:noFill/>
          <a:ln w="1905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1273175" y="115889"/>
            <a:ext cx="957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F2F5ED"/>
                </a:solidFill>
                <a:cs typeface="Times New Roman" panose="02020603050405020304" pitchFamily="18" charset="0"/>
              </a:rPr>
              <a:t>Обучение компьютерной грамотности</a:t>
            </a:r>
          </a:p>
        </p:txBody>
      </p:sp>
      <p:pic>
        <p:nvPicPr>
          <p:cNvPr id="34821" name="Picture 3" descr="Z:\Николаева_Е_В\ТОС-2015\2015-16-07\DSC03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044576"/>
            <a:ext cx="5400675" cy="3027363"/>
          </a:xfrm>
          <a:prstGeom prst="rect">
            <a:avLst/>
          </a:prstGeom>
          <a:noFill/>
          <a:ln w="1905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4" descr="Z:\Николаева_Е_В\ТОС-2015\2015-16-07\DSC029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r="14275"/>
          <a:stretch>
            <a:fillRect/>
          </a:stretch>
        </p:blipFill>
        <p:spPr bwMode="auto">
          <a:xfrm>
            <a:off x="2135188" y="4149726"/>
            <a:ext cx="3460750" cy="2581275"/>
          </a:xfrm>
          <a:prstGeom prst="rect">
            <a:avLst/>
          </a:prstGeom>
          <a:noFill/>
          <a:ln w="1905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5" descr="Z:\Николаева_Е_В\ТОС-2015\2015-16-07\DSC029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5" r="8505"/>
          <a:stretch>
            <a:fillRect/>
          </a:stretch>
        </p:blipFill>
        <p:spPr bwMode="auto">
          <a:xfrm>
            <a:off x="7248525" y="836614"/>
            <a:ext cx="2876550" cy="2262187"/>
          </a:xfrm>
          <a:prstGeom prst="rect">
            <a:avLst/>
          </a:prstGeom>
          <a:noFill/>
          <a:ln w="1905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1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0"/>
            <a:ext cx="484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28576"/>
            <a:ext cx="287972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4" y="82551"/>
            <a:ext cx="2808287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26" y="3751263"/>
            <a:ext cx="227012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2852738"/>
            <a:ext cx="3030538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62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t="650"/>
          <a:stretch>
            <a:fillRect/>
          </a:stretch>
        </p:blipFill>
        <p:spPr bwMode="auto">
          <a:xfrm>
            <a:off x="6309546" y="284592"/>
            <a:ext cx="5314045" cy="606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12" y="284592"/>
            <a:ext cx="4489362" cy="5869073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07158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0"/>
            <a:ext cx="88598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18233" b="22212"/>
          <a:stretch>
            <a:fillRect/>
          </a:stretch>
        </p:blipFill>
        <p:spPr bwMode="auto">
          <a:xfrm>
            <a:off x="1631951" y="5300664"/>
            <a:ext cx="88820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081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</Words>
  <Application>Microsoft Office PowerPoint</Application>
  <PresentationFormat>Широкоэкранный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Николаева_ЕВ</dc:creator>
  <cp:lastModifiedBy>Николаева_ЕВ</cp:lastModifiedBy>
  <cp:revision>2</cp:revision>
  <dcterms:created xsi:type="dcterms:W3CDTF">2022-05-31T08:23:14Z</dcterms:created>
  <dcterms:modified xsi:type="dcterms:W3CDTF">2022-05-31T08:37:54Z</dcterms:modified>
</cp:coreProperties>
</file>